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5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D0EF-999E-9342-847B-3D792777A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 With a 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94BB9-A129-EA47-82D2-24F22D6E5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Jackson Warren</a:t>
            </a:r>
          </a:p>
        </p:txBody>
      </p:sp>
    </p:spTree>
    <p:extLst>
      <p:ext uri="{BB962C8B-B14F-4D97-AF65-F5344CB8AC3E}">
        <p14:creationId xmlns:p14="http://schemas.microsoft.com/office/powerpoint/2010/main" val="78736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17C-DEF4-B245-AF22-90E9BF66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A1EBC-493E-4844-8001-0DF7EB45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working product that can sense an interference with the system (such as a door opening).</a:t>
            </a:r>
          </a:p>
          <a:p>
            <a:r>
              <a:rPr lang="en-US" dirty="0"/>
              <a:t>Gain knowledge on how devices communicate</a:t>
            </a:r>
          </a:p>
          <a:p>
            <a:r>
              <a:rPr lang="en-US" dirty="0"/>
              <a:t>Understanding of approaching problems like this in a CS mindset.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7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F885-DFDF-4742-A8A6-0B434BF0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A60C-6F17-A64E-BC39-36879D2D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563627" cy="3599316"/>
          </a:xfrm>
        </p:spPr>
        <p:txBody>
          <a:bodyPr/>
          <a:lstStyle/>
          <a:p>
            <a:r>
              <a:rPr lang="en-US" sz="3200" dirty="0"/>
              <a:t>Security System designed to notify users when a room has been entered</a:t>
            </a:r>
          </a:p>
          <a:p>
            <a:r>
              <a:rPr lang="en-US" sz="3200" dirty="0"/>
              <a:t>Simple “trip” system run by a Raspberry pi</a:t>
            </a:r>
          </a:p>
          <a:p>
            <a:r>
              <a:rPr lang="en-US" sz="3200" dirty="0"/>
              <a:t>Sends notification to user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CE04-2473-E94C-AADF-A6652D9F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714" y="2336873"/>
            <a:ext cx="3329177" cy="35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7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ED63-331E-3848-AE85-B12A423B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made it happen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FF50-8AC2-2147-BC80-996EA926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phase using Arduino and simple magnetic switch</a:t>
            </a:r>
          </a:p>
          <a:p>
            <a:r>
              <a:rPr lang="en-US" dirty="0"/>
              <a:t>Converting this logic to the ESP32</a:t>
            </a:r>
          </a:p>
          <a:p>
            <a:r>
              <a:rPr lang="en-US" dirty="0"/>
              <a:t>Connecting the ESP32 to the internet and sending a request to URL</a:t>
            </a:r>
          </a:p>
          <a:p>
            <a:r>
              <a:rPr lang="en-US" dirty="0"/>
              <a:t>Using IFTTT applet to text user</a:t>
            </a:r>
          </a:p>
        </p:txBody>
      </p:sp>
    </p:spTree>
    <p:extLst>
      <p:ext uri="{BB962C8B-B14F-4D97-AF65-F5344CB8AC3E}">
        <p14:creationId xmlns:p14="http://schemas.microsoft.com/office/powerpoint/2010/main" val="24736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3788-8F59-954E-A5E4-F30E7B34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3E4EB-6774-474B-9E4D-9A2247EC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832" y="2336800"/>
            <a:ext cx="6440312" cy="35988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F9FAB5-ADCB-ED4B-B0DE-EDABEC165787}"/>
              </a:ext>
            </a:extLst>
          </p:cNvPr>
          <p:cNvSpPr/>
          <p:nvPr/>
        </p:nvSpPr>
        <p:spPr>
          <a:xfrm>
            <a:off x="3075709" y="2707574"/>
            <a:ext cx="581891" cy="201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5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54D5-8ED6-8241-A8E2-2BB41E7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Steps: IFTTT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3F585-CAC2-0341-8D26-7EA97C884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824" y="2182420"/>
            <a:ext cx="7494854" cy="4155981"/>
          </a:xfrm>
        </p:spPr>
      </p:pic>
    </p:spTree>
    <p:extLst>
      <p:ext uri="{BB962C8B-B14F-4D97-AF65-F5344CB8AC3E}">
        <p14:creationId xmlns:p14="http://schemas.microsoft.com/office/powerpoint/2010/main" val="14579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EB6A-3844-AE46-B2AE-E9C670F4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Steps: </a:t>
            </a:r>
            <a:r>
              <a:rPr lang="en-US" dirty="0" err="1"/>
              <a:t>WebHooks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FFA9E-E4AD-304B-95B3-ADB39B9FD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285" y="2336800"/>
            <a:ext cx="6907406" cy="35988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46E2F6-2367-A246-A22A-AA21C2606AD0}"/>
              </a:ext>
            </a:extLst>
          </p:cNvPr>
          <p:cNvSpPr/>
          <p:nvPr/>
        </p:nvSpPr>
        <p:spPr>
          <a:xfrm>
            <a:off x="6804561" y="2731325"/>
            <a:ext cx="1520042" cy="19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D2E2C-5C18-7141-A9ED-1299067D03F8}"/>
              </a:ext>
            </a:extLst>
          </p:cNvPr>
          <p:cNvSpPr/>
          <p:nvPr/>
        </p:nvSpPr>
        <p:spPr>
          <a:xfrm>
            <a:off x="6092042" y="3847605"/>
            <a:ext cx="771896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47F0D-C4E2-3349-BFAC-D51BBE6B67D3}"/>
              </a:ext>
            </a:extLst>
          </p:cNvPr>
          <p:cNvSpPr/>
          <p:nvPr/>
        </p:nvSpPr>
        <p:spPr>
          <a:xfrm>
            <a:off x="6662057" y="5142016"/>
            <a:ext cx="700644" cy="118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9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9F3B-E82B-2243-AD14-682BB56A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Steps: </a:t>
            </a:r>
            <a:r>
              <a:rPr lang="en-US" dirty="0" err="1"/>
              <a:t>ClickSend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6E54D-126B-7045-8FCE-25425DA07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45" y="2336800"/>
            <a:ext cx="7650486" cy="35988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5D5DE7-46EA-884D-A84C-C5C1ACFD07A1}"/>
              </a:ext>
            </a:extLst>
          </p:cNvPr>
          <p:cNvSpPr/>
          <p:nvPr/>
        </p:nvSpPr>
        <p:spPr>
          <a:xfrm>
            <a:off x="7125195" y="3966358"/>
            <a:ext cx="653143" cy="106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0CEEF-8A52-C241-85CB-52477F382B90}"/>
              </a:ext>
            </a:extLst>
          </p:cNvPr>
          <p:cNvSpPr/>
          <p:nvPr/>
        </p:nvSpPr>
        <p:spPr>
          <a:xfrm>
            <a:off x="7944592" y="3966358"/>
            <a:ext cx="1068779" cy="9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E6CA0-ECF4-5C4F-910E-8FC2E72303A9}"/>
              </a:ext>
            </a:extLst>
          </p:cNvPr>
          <p:cNvSpPr txBox="1"/>
          <p:nvPr/>
        </p:nvSpPr>
        <p:spPr>
          <a:xfrm>
            <a:off x="7778338" y="1187835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Booooo</a:t>
            </a:r>
            <a:r>
              <a:rPr lang="en-US" dirty="0"/>
              <a:t>, no good</a:t>
            </a:r>
          </a:p>
          <a:p>
            <a:r>
              <a:rPr lang="en-US" dirty="0"/>
              <a:t>$$$$$$$$$$$$$$</a:t>
            </a:r>
          </a:p>
        </p:txBody>
      </p:sp>
    </p:spTree>
    <p:extLst>
      <p:ext uri="{BB962C8B-B14F-4D97-AF65-F5344CB8AC3E}">
        <p14:creationId xmlns:p14="http://schemas.microsoft.com/office/powerpoint/2010/main" val="326542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492F-C88B-474D-A3FC-4DCC1106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Steps: Email </a:t>
            </a:r>
            <a:r>
              <a:rPr lang="en-US"/>
              <a:t>(Text not working…)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67DBE-7901-BC42-B0BF-47657938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61"/>
          <a:stretch/>
        </p:blipFill>
        <p:spPr>
          <a:xfrm>
            <a:off x="3933544" y="2348676"/>
            <a:ext cx="3107414" cy="3598863"/>
          </a:xfrm>
        </p:spPr>
      </p:pic>
    </p:spTree>
    <p:extLst>
      <p:ext uri="{BB962C8B-B14F-4D97-AF65-F5344CB8AC3E}">
        <p14:creationId xmlns:p14="http://schemas.microsoft.com/office/powerpoint/2010/main" val="162500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B195-D3BA-D348-B78E-B205F13F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and Test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D1DF-73F2-244A-971E-3AC3F43B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25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294</TotalTime>
  <Words>144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Pass With a Trace</vt:lpstr>
      <vt:lpstr>Original Goal</vt:lpstr>
      <vt:lpstr>How we made it happen</vt:lpstr>
      <vt:lpstr>Connect to WiFi</vt:lpstr>
      <vt:lpstr>The Steps: IFTTT</vt:lpstr>
      <vt:lpstr>The Steps: WebHooks</vt:lpstr>
      <vt:lpstr>The Steps: ClickSend</vt:lpstr>
      <vt:lpstr>The Steps: Email (Text not working…)</vt:lpstr>
      <vt:lpstr>The Code and Test it</vt:lpstr>
      <vt:lpstr>Previous End Goals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Homemade Security</dc:title>
  <dc:creator>Jackson Warren</dc:creator>
  <cp:lastModifiedBy>Jackson Warren</cp:lastModifiedBy>
  <cp:revision>12</cp:revision>
  <dcterms:created xsi:type="dcterms:W3CDTF">2021-05-10T14:54:59Z</dcterms:created>
  <dcterms:modified xsi:type="dcterms:W3CDTF">2021-05-10T19:49:37Z</dcterms:modified>
</cp:coreProperties>
</file>